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3BDE8-929E-4A2B-B9C8-AE8FF207FE41}" v="1051" dt="2026-04-14T08:17:43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smith" userId="74150152f1bd81f8" providerId="Windows Live" clId="Web-{6973BDE8-929E-4A2B-B9C8-AE8FF207FE41}"/>
    <pc:docChg chg="addSld delSld modSld sldOrd">
      <pc:chgData name="joanna smith" userId="74150152f1bd81f8" providerId="Windows Live" clId="Web-{6973BDE8-929E-4A2B-B9C8-AE8FF207FE41}" dt="2026-04-14T08:17:43.131" v="1064" actId="20577"/>
      <pc:docMkLst>
        <pc:docMk/>
      </pc:docMkLst>
      <pc:sldChg chg="modSp mod setBg">
        <pc:chgData name="joanna smith" userId="74150152f1bd81f8" providerId="Windows Live" clId="Web-{6973BDE8-929E-4A2B-B9C8-AE8FF207FE41}" dt="2026-04-14T08:16:23.721" v="1049" actId="20577"/>
        <pc:sldMkLst>
          <pc:docMk/>
          <pc:sldMk cId="3194377694" sldId="256"/>
        </pc:sldMkLst>
        <pc:spChg chg="mod">
          <ac:chgData name="joanna smith" userId="74150152f1bd81f8" providerId="Windows Live" clId="Web-{6973BDE8-929E-4A2B-B9C8-AE8FF207FE41}" dt="2026-04-14T07:20:19.090" v="3" actId="20577"/>
          <ac:spMkLst>
            <pc:docMk/>
            <pc:sldMk cId="3194377694" sldId="256"/>
            <ac:spMk id="2" creationId="{00000000-0000-0000-0000-000000000000}"/>
          </ac:spMkLst>
        </pc:spChg>
        <pc:spChg chg="mod">
          <ac:chgData name="joanna smith" userId="74150152f1bd81f8" providerId="Windows Live" clId="Web-{6973BDE8-929E-4A2B-B9C8-AE8FF207FE41}" dt="2026-04-14T08:16:23.721" v="1049" actId="20577"/>
          <ac:spMkLst>
            <pc:docMk/>
            <pc:sldMk cId="3194377694" sldId="256"/>
            <ac:spMk id="3" creationId="{00000000-0000-0000-0000-000000000000}"/>
          </ac:spMkLst>
        </pc:spChg>
      </pc:sldChg>
      <pc:sldChg chg="addSp modSp new mod setBg">
        <pc:chgData name="joanna smith" userId="74150152f1bd81f8" providerId="Windows Live" clId="Web-{6973BDE8-929E-4A2B-B9C8-AE8FF207FE41}" dt="2026-04-14T08:16:51.580" v="1050" actId="20577"/>
        <pc:sldMkLst>
          <pc:docMk/>
          <pc:sldMk cId="1027887152" sldId="257"/>
        </pc:sldMkLst>
        <pc:spChg chg="mod">
          <ac:chgData name="joanna smith" userId="74150152f1bd81f8" providerId="Windows Live" clId="Web-{6973BDE8-929E-4A2B-B9C8-AE8FF207FE41}" dt="2026-04-14T07:24:28.612" v="118"/>
          <ac:spMkLst>
            <pc:docMk/>
            <pc:sldMk cId="1027887152" sldId="257"/>
            <ac:spMk id="2" creationId="{B26AC795-AEA3-CBB1-5293-89827AFF2D76}"/>
          </ac:spMkLst>
        </pc:spChg>
        <pc:spChg chg="mod">
          <ac:chgData name="joanna smith" userId="74150152f1bd81f8" providerId="Windows Live" clId="Web-{6973BDE8-929E-4A2B-B9C8-AE8FF207FE41}" dt="2026-04-14T08:16:51.580" v="1050" actId="20577"/>
          <ac:spMkLst>
            <pc:docMk/>
            <pc:sldMk cId="1027887152" sldId="257"/>
            <ac:spMk id="3" creationId="{B2E15EC7-B203-541F-2B41-8D19D2FE839D}"/>
          </ac:spMkLst>
        </pc:spChg>
        <pc:spChg chg="add">
          <ac:chgData name="joanna smith" userId="74150152f1bd81f8" providerId="Windows Live" clId="Web-{6973BDE8-929E-4A2B-B9C8-AE8FF207FE41}" dt="2026-04-14T07:24:28.612" v="118"/>
          <ac:spMkLst>
            <pc:docMk/>
            <pc:sldMk cId="1027887152" sldId="257"/>
            <ac:spMk id="9" creationId="{F13C74B1-5B17-4795-BED0-7140497B445A}"/>
          </ac:spMkLst>
        </pc:spChg>
        <pc:spChg chg="add">
          <ac:chgData name="joanna smith" userId="74150152f1bd81f8" providerId="Windows Live" clId="Web-{6973BDE8-929E-4A2B-B9C8-AE8FF207FE41}" dt="2026-04-14T07:24:28.612" v="118"/>
          <ac:spMkLst>
            <pc:docMk/>
            <pc:sldMk cId="1027887152" sldId="257"/>
            <ac:spMk id="11" creationId="{D4974D33-8DC5-464E-8C6D-BE58F0669C17}"/>
          </ac:spMkLst>
        </pc:spChg>
        <pc:picChg chg="add mod">
          <ac:chgData name="joanna smith" userId="74150152f1bd81f8" providerId="Windows Live" clId="Web-{6973BDE8-929E-4A2B-B9C8-AE8FF207FE41}" dt="2026-04-14T07:24:28.612" v="118"/>
          <ac:picMkLst>
            <pc:docMk/>
            <pc:sldMk cId="1027887152" sldId="257"/>
            <ac:picMk id="4" creationId="{7BAB75B4-302A-A207-0697-CF9509ECEB00}"/>
          </ac:picMkLst>
        </pc:picChg>
      </pc:sldChg>
      <pc:sldChg chg="addSp delSp modSp new mod setBg setClrOvrMap">
        <pc:chgData name="joanna smith" userId="74150152f1bd81f8" providerId="Windows Live" clId="Web-{6973BDE8-929E-4A2B-B9C8-AE8FF207FE41}" dt="2026-04-14T07:26:24.739" v="187"/>
        <pc:sldMkLst>
          <pc:docMk/>
          <pc:sldMk cId="1498789156" sldId="258"/>
        </pc:sldMkLst>
        <pc:spChg chg="mod">
          <ac:chgData name="joanna smith" userId="74150152f1bd81f8" providerId="Windows Live" clId="Web-{6973BDE8-929E-4A2B-B9C8-AE8FF207FE41}" dt="2026-04-14T07:26:24.739" v="187"/>
          <ac:spMkLst>
            <pc:docMk/>
            <pc:sldMk cId="1498789156" sldId="258"/>
            <ac:spMk id="2" creationId="{B5878FD1-4F1E-0AFC-1319-85F67E3C1758}"/>
          </ac:spMkLst>
        </pc:spChg>
        <pc:spChg chg="add del mod">
          <ac:chgData name="joanna smith" userId="74150152f1bd81f8" providerId="Windows Live" clId="Web-{6973BDE8-929E-4A2B-B9C8-AE8FF207FE41}" dt="2026-04-14T07:26:24.739" v="187"/>
          <ac:spMkLst>
            <pc:docMk/>
            <pc:sldMk cId="1498789156" sldId="258"/>
            <ac:spMk id="3" creationId="{8FE10792-A763-D754-4807-111C9C06AED7}"/>
          </ac:spMkLst>
        </pc:spChg>
        <pc:spChg chg="add del">
          <ac:chgData name="joanna smith" userId="74150152f1bd81f8" providerId="Windows Live" clId="Web-{6973BDE8-929E-4A2B-B9C8-AE8FF207FE41}" dt="2026-04-14T07:26:10.911" v="184"/>
          <ac:spMkLst>
            <pc:docMk/>
            <pc:sldMk cId="1498789156" sldId="258"/>
            <ac:spMk id="9" creationId="{BACC6370-2D7E-4714-9D71-7542949D7D5D}"/>
          </ac:spMkLst>
        </pc:spChg>
        <pc:spChg chg="add del">
          <ac:chgData name="joanna smith" userId="74150152f1bd81f8" providerId="Windows Live" clId="Web-{6973BDE8-929E-4A2B-B9C8-AE8FF207FE41}" dt="2026-04-14T07:26:10.911" v="184"/>
          <ac:spMkLst>
            <pc:docMk/>
            <pc:sldMk cId="1498789156" sldId="258"/>
            <ac:spMk id="11" creationId="{F68B3F68-107C-434F-AA38-110D5EA91B85}"/>
          </ac:spMkLst>
        </pc:spChg>
        <pc:spChg chg="add del">
          <ac:chgData name="joanna smith" userId="74150152f1bd81f8" providerId="Windows Live" clId="Web-{6973BDE8-929E-4A2B-B9C8-AE8FF207FE41}" dt="2026-04-14T07:26:10.911" v="184"/>
          <ac:spMkLst>
            <pc:docMk/>
            <pc:sldMk cId="1498789156" sldId="258"/>
            <ac:spMk id="13" creationId="{AAD0DBB9-1A4B-4391-81D4-CB19F9AB918A}"/>
          </ac:spMkLst>
        </pc:spChg>
        <pc:spChg chg="add del">
          <ac:chgData name="joanna smith" userId="74150152f1bd81f8" providerId="Windows Live" clId="Web-{6973BDE8-929E-4A2B-B9C8-AE8FF207FE41}" dt="2026-04-14T07:26:10.911" v="184"/>
          <ac:spMkLst>
            <pc:docMk/>
            <pc:sldMk cId="1498789156" sldId="258"/>
            <ac:spMk id="15" creationId="{063BBA22-50EA-4C4D-BE05-F1CE4E63AA56}"/>
          </ac:spMkLst>
        </pc:spChg>
        <pc:spChg chg="add del">
          <ac:chgData name="joanna smith" userId="74150152f1bd81f8" providerId="Windows Live" clId="Web-{6973BDE8-929E-4A2B-B9C8-AE8FF207FE41}" dt="2026-04-14T07:26:24.708" v="186"/>
          <ac:spMkLst>
            <pc:docMk/>
            <pc:sldMk cId="1498789156" sldId="258"/>
            <ac:spMk id="18" creationId="{A3EFF7B1-6CB7-47D1-AD37-B870CA2B2151}"/>
          </ac:spMkLst>
        </pc:spChg>
        <pc:spChg chg="add del">
          <ac:chgData name="joanna smith" userId="74150152f1bd81f8" providerId="Windows Live" clId="Web-{6973BDE8-929E-4A2B-B9C8-AE8FF207FE41}" dt="2026-04-14T07:26:24.708" v="186"/>
          <ac:spMkLst>
            <pc:docMk/>
            <pc:sldMk cId="1498789156" sldId="258"/>
            <ac:spMk id="26" creationId="{7FA2962B-21B6-4689-A95D-A8FF6ADE47F1}"/>
          </ac:spMkLst>
        </pc:spChg>
        <pc:spChg chg="add del">
          <ac:chgData name="joanna smith" userId="74150152f1bd81f8" providerId="Windows Live" clId="Web-{6973BDE8-929E-4A2B-B9C8-AE8FF207FE41}" dt="2026-04-14T07:26:24.708" v="186"/>
          <ac:spMkLst>
            <pc:docMk/>
            <pc:sldMk cId="1498789156" sldId="258"/>
            <ac:spMk id="27" creationId="{A00D2CE1-35C1-46E6-BD59-CEE668BD90F4}"/>
          </ac:spMkLst>
        </pc:spChg>
        <pc:spChg chg="add del">
          <ac:chgData name="joanna smith" userId="74150152f1bd81f8" providerId="Windows Live" clId="Web-{6973BDE8-929E-4A2B-B9C8-AE8FF207FE41}" dt="2026-04-14T07:26:24.708" v="186"/>
          <ac:spMkLst>
            <pc:docMk/>
            <pc:sldMk cId="1498789156" sldId="258"/>
            <ac:spMk id="35" creationId="{E18403B7-F2C7-4C07-8522-21C31910902C}"/>
          </ac:spMkLst>
        </pc:spChg>
        <pc:spChg chg="add">
          <ac:chgData name="joanna smith" userId="74150152f1bd81f8" providerId="Windows Live" clId="Web-{6973BDE8-929E-4A2B-B9C8-AE8FF207FE41}" dt="2026-04-14T07:26:24.739" v="187"/>
          <ac:spMkLst>
            <pc:docMk/>
            <pc:sldMk cId="1498789156" sldId="258"/>
            <ac:spMk id="43" creationId="{BACC6370-2D7E-4714-9D71-7542949D7D5D}"/>
          </ac:spMkLst>
        </pc:spChg>
        <pc:spChg chg="add">
          <ac:chgData name="joanna smith" userId="74150152f1bd81f8" providerId="Windows Live" clId="Web-{6973BDE8-929E-4A2B-B9C8-AE8FF207FE41}" dt="2026-04-14T07:26:24.739" v="187"/>
          <ac:spMkLst>
            <pc:docMk/>
            <pc:sldMk cId="1498789156" sldId="258"/>
            <ac:spMk id="44" creationId="{F68B3F68-107C-434F-AA38-110D5EA91B85}"/>
          </ac:spMkLst>
        </pc:spChg>
        <pc:spChg chg="add">
          <ac:chgData name="joanna smith" userId="74150152f1bd81f8" providerId="Windows Live" clId="Web-{6973BDE8-929E-4A2B-B9C8-AE8FF207FE41}" dt="2026-04-14T07:26:24.739" v="187"/>
          <ac:spMkLst>
            <pc:docMk/>
            <pc:sldMk cId="1498789156" sldId="258"/>
            <ac:spMk id="45" creationId="{AAD0DBB9-1A4B-4391-81D4-CB19F9AB918A}"/>
          </ac:spMkLst>
        </pc:spChg>
        <pc:spChg chg="add">
          <ac:chgData name="joanna smith" userId="74150152f1bd81f8" providerId="Windows Live" clId="Web-{6973BDE8-929E-4A2B-B9C8-AE8FF207FE41}" dt="2026-04-14T07:26:24.739" v="187"/>
          <ac:spMkLst>
            <pc:docMk/>
            <pc:sldMk cId="1498789156" sldId="258"/>
            <ac:spMk id="46" creationId="{063BBA22-50EA-4C4D-BE05-F1CE4E63AA56}"/>
          </ac:spMkLst>
        </pc:spChg>
        <pc:grpChg chg="add del">
          <ac:chgData name="joanna smith" userId="74150152f1bd81f8" providerId="Windows Live" clId="Web-{6973BDE8-929E-4A2B-B9C8-AE8FF207FE41}" dt="2026-04-14T07:26:24.708" v="186"/>
          <ac:grpSpMkLst>
            <pc:docMk/>
            <pc:sldMk cId="1498789156" sldId="258"/>
            <ac:grpSpMk id="28" creationId="{A745280D-ED36-41FE-8EB1-CE597C99CFE8}"/>
          </ac:grpSpMkLst>
        </pc:grpChg>
        <pc:grpChg chg="add del">
          <ac:chgData name="joanna smith" userId="74150152f1bd81f8" providerId="Windows Live" clId="Web-{6973BDE8-929E-4A2B-B9C8-AE8FF207FE41}" dt="2026-04-14T07:26:24.708" v="186"/>
          <ac:grpSpMkLst>
            <pc:docMk/>
            <pc:sldMk cId="1498789156" sldId="258"/>
            <ac:grpSpMk id="29" creationId="{A58DCE86-9AE1-46D1-96D6-04B8B3EDF6FA}"/>
          </ac:grpSpMkLst>
        </pc:grpChg>
        <pc:grpChg chg="add del">
          <ac:chgData name="joanna smith" userId="74150152f1bd81f8" providerId="Windows Live" clId="Web-{6973BDE8-929E-4A2B-B9C8-AE8FF207FE41}" dt="2026-04-14T07:26:24.708" v="186"/>
          <ac:grpSpMkLst>
            <pc:docMk/>
            <pc:sldMk cId="1498789156" sldId="258"/>
            <ac:grpSpMk id="37" creationId="{23B58CC6-A99E-43AF-A467-256F19287FB8}"/>
          </ac:grpSpMkLst>
        </pc:grpChg>
        <pc:graphicFrameChg chg="add del">
          <ac:chgData name="joanna smith" userId="74150152f1bd81f8" providerId="Windows Live" clId="Web-{6973BDE8-929E-4A2B-B9C8-AE8FF207FE41}" dt="2026-04-14T07:26:10.911" v="184"/>
          <ac:graphicFrameMkLst>
            <pc:docMk/>
            <pc:sldMk cId="1498789156" sldId="258"/>
            <ac:graphicFrameMk id="5" creationId="{38251D04-88D8-A4B5-1C5E-ECFA69F13238}"/>
          </ac:graphicFrameMkLst>
        </pc:graphicFrameChg>
        <pc:graphicFrameChg chg="add del">
          <ac:chgData name="joanna smith" userId="74150152f1bd81f8" providerId="Windows Live" clId="Web-{6973BDE8-929E-4A2B-B9C8-AE8FF207FE41}" dt="2026-04-14T07:26:24.708" v="186"/>
          <ac:graphicFrameMkLst>
            <pc:docMk/>
            <pc:sldMk cId="1498789156" sldId="258"/>
            <ac:graphicFrameMk id="36" creationId="{F636CEF8-08C4-B464-20D9-77DB4D594B1A}"/>
          </ac:graphicFrameMkLst>
        </pc:graphicFrameChg>
        <pc:graphicFrameChg chg="add">
          <ac:chgData name="joanna smith" userId="74150152f1bd81f8" providerId="Windows Live" clId="Web-{6973BDE8-929E-4A2B-B9C8-AE8FF207FE41}" dt="2026-04-14T07:26:24.739" v="187"/>
          <ac:graphicFrameMkLst>
            <pc:docMk/>
            <pc:sldMk cId="1498789156" sldId="258"/>
            <ac:graphicFrameMk id="47" creationId="{38251D04-88D8-A4B5-1C5E-ECFA69F13238}"/>
          </ac:graphicFrameMkLst>
        </pc:graphicFrameChg>
      </pc:sldChg>
      <pc:sldChg chg="addSp modSp new mod setBg modClrScheme setClrOvrMap chgLayout">
        <pc:chgData name="joanna smith" userId="74150152f1bd81f8" providerId="Windows Live" clId="Web-{6973BDE8-929E-4A2B-B9C8-AE8FF207FE41}" dt="2026-04-14T08:13:34.295" v="1038" actId="20577"/>
        <pc:sldMkLst>
          <pc:docMk/>
          <pc:sldMk cId="3090903206" sldId="259"/>
        </pc:sldMkLst>
        <pc:spChg chg="mod ord">
          <ac:chgData name="joanna smith" userId="74150152f1bd81f8" providerId="Windows Live" clId="Web-{6973BDE8-929E-4A2B-B9C8-AE8FF207FE41}" dt="2026-04-14T08:13:34.295" v="1038" actId="20577"/>
          <ac:spMkLst>
            <pc:docMk/>
            <pc:sldMk cId="3090903206" sldId="259"/>
            <ac:spMk id="2" creationId="{3B087128-FBD9-1059-CAC8-DDED1118E64A}"/>
          </ac:spMkLst>
        </pc:spChg>
        <pc:spChg chg="mod ord">
          <ac:chgData name="joanna smith" userId="74150152f1bd81f8" providerId="Windows Live" clId="Web-{6973BDE8-929E-4A2B-B9C8-AE8FF207FE41}" dt="2026-04-14T07:50:35.760" v="716"/>
          <ac:spMkLst>
            <pc:docMk/>
            <pc:sldMk cId="3090903206" sldId="259"/>
            <ac:spMk id="3" creationId="{800FA786-EB63-7107-DA07-AF0B50F2D9D0}"/>
          </ac:spMkLst>
        </pc:spChg>
        <pc:spChg chg="add">
          <ac:chgData name="joanna smith" userId="74150152f1bd81f8" providerId="Windows Live" clId="Web-{6973BDE8-929E-4A2B-B9C8-AE8FF207FE41}" dt="2026-04-14T07:50:42.526" v="717"/>
          <ac:spMkLst>
            <pc:docMk/>
            <pc:sldMk cId="3090903206" sldId="259"/>
            <ac:spMk id="8" creationId="{66B332A4-D438-4773-A77F-5ED49A448D9D}"/>
          </ac:spMkLst>
        </pc:spChg>
        <pc:spChg chg="add">
          <ac:chgData name="joanna smith" userId="74150152f1bd81f8" providerId="Windows Live" clId="Web-{6973BDE8-929E-4A2B-B9C8-AE8FF207FE41}" dt="2026-04-14T07:50:42.526" v="717"/>
          <ac:spMkLst>
            <pc:docMk/>
            <pc:sldMk cId="3090903206" sldId="259"/>
            <ac:spMk id="10" creationId="{DF9AD32D-FF05-44F4-BD4D-9CEE89B71EB9}"/>
          </ac:spMkLst>
        </pc:spChg>
      </pc:sldChg>
      <pc:sldChg chg="modSp new mod ord setBg">
        <pc:chgData name="joanna smith" userId="74150152f1bd81f8" providerId="Windows Live" clId="Web-{6973BDE8-929E-4A2B-B9C8-AE8FF207FE41}" dt="2026-04-14T07:47:16.168" v="682" actId="20577"/>
        <pc:sldMkLst>
          <pc:docMk/>
          <pc:sldMk cId="958523402" sldId="260"/>
        </pc:sldMkLst>
        <pc:spChg chg="mod">
          <ac:chgData name="joanna smith" userId="74150152f1bd81f8" providerId="Windows Live" clId="Web-{6973BDE8-929E-4A2B-B9C8-AE8FF207FE41}" dt="2026-04-14T07:47:16.168" v="682" actId="20577"/>
          <ac:spMkLst>
            <pc:docMk/>
            <pc:sldMk cId="958523402" sldId="260"/>
            <ac:spMk id="2" creationId="{AB01BCC3-D65A-443F-6873-DDD0FF9E3603}"/>
          </ac:spMkLst>
        </pc:spChg>
        <pc:spChg chg="mod">
          <ac:chgData name="joanna smith" userId="74150152f1bd81f8" providerId="Windows Live" clId="Web-{6973BDE8-929E-4A2B-B9C8-AE8FF207FE41}" dt="2026-04-14T07:46:52.730" v="664" actId="20577"/>
          <ac:spMkLst>
            <pc:docMk/>
            <pc:sldMk cId="958523402" sldId="260"/>
            <ac:spMk id="3" creationId="{6A3CFFDA-6645-FA22-A7D4-D493DFBF8C16}"/>
          </ac:spMkLst>
        </pc:spChg>
      </pc:sldChg>
      <pc:sldChg chg="addSp delSp modSp new mod setBg setClrOvrMap">
        <pc:chgData name="joanna smith" userId="74150152f1bd81f8" providerId="Windows Live" clId="Web-{6973BDE8-929E-4A2B-B9C8-AE8FF207FE41}" dt="2026-04-14T08:17:43.131" v="1064" actId="20577"/>
        <pc:sldMkLst>
          <pc:docMk/>
          <pc:sldMk cId="886613094" sldId="261"/>
        </pc:sldMkLst>
        <pc:spChg chg="mod ord">
          <ac:chgData name="joanna smith" userId="74150152f1bd81f8" providerId="Windows Live" clId="Web-{6973BDE8-929E-4A2B-B9C8-AE8FF207FE41}" dt="2026-04-14T08:17:43.131" v="1064" actId="20577"/>
          <ac:spMkLst>
            <pc:docMk/>
            <pc:sldMk cId="886613094" sldId="261"/>
            <ac:spMk id="2" creationId="{8A7DD1BB-8C1F-9832-F26C-88814CE1E82E}"/>
          </ac:spMkLst>
        </pc:spChg>
        <pc:spChg chg="add del">
          <ac:chgData name="joanna smith" userId="74150152f1bd81f8" providerId="Windows Live" clId="Web-{6973BDE8-929E-4A2B-B9C8-AE8FF207FE41}" dt="2026-04-14T08:11:28.839" v="974"/>
          <ac:spMkLst>
            <pc:docMk/>
            <pc:sldMk cId="886613094" sldId="261"/>
            <ac:spMk id="8" creationId="{71B2258F-86CA-4D4D-8270-BC05FCDEBFB3}"/>
          </ac:spMkLst>
        </pc:spChg>
        <pc:spChg chg="add">
          <ac:chgData name="joanna smith" userId="74150152f1bd81f8" providerId="Windows Live" clId="Web-{6973BDE8-929E-4A2B-B9C8-AE8FF207FE41}" dt="2026-04-14T08:11:28.839" v="974"/>
          <ac:spMkLst>
            <pc:docMk/>
            <pc:sldMk cId="886613094" sldId="261"/>
            <ac:spMk id="13" creationId="{5A59F003-E00A-43F9-91DC-CC54E3B87466}"/>
          </ac:spMkLst>
        </pc:spChg>
        <pc:spChg chg="add">
          <ac:chgData name="joanna smith" userId="74150152f1bd81f8" providerId="Windows Live" clId="Web-{6973BDE8-929E-4A2B-B9C8-AE8FF207FE41}" dt="2026-04-14T08:11:28.839" v="974"/>
          <ac:spMkLst>
            <pc:docMk/>
            <pc:sldMk cId="886613094" sldId="261"/>
            <ac:spMk id="15" creationId="{D74A4382-E3AD-430A-9A1F-DFA3E0E77A7D}"/>
          </ac:spMkLst>
        </pc:spChg>
        <pc:spChg chg="add">
          <ac:chgData name="joanna smith" userId="74150152f1bd81f8" providerId="Windows Live" clId="Web-{6973BDE8-929E-4A2B-B9C8-AE8FF207FE41}" dt="2026-04-14T08:11:28.839" v="974"/>
          <ac:spMkLst>
            <pc:docMk/>
            <pc:sldMk cId="886613094" sldId="261"/>
            <ac:spMk id="17" creationId="{79F40191-0F44-4FD1-82CC-ACB507C14BE6}"/>
          </ac:spMkLst>
        </pc:spChg>
        <pc:picChg chg="add mod">
          <ac:chgData name="joanna smith" userId="74150152f1bd81f8" providerId="Windows Live" clId="Web-{6973BDE8-929E-4A2B-B9C8-AE8FF207FE41}" dt="2026-04-14T08:11:28.839" v="974"/>
          <ac:picMkLst>
            <pc:docMk/>
            <pc:sldMk cId="886613094" sldId="261"/>
            <ac:picMk id="3" creationId="{BF740AF0-92DC-0A88-A76D-1DAB6A56729D}"/>
          </ac:picMkLst>
        </pc:picChg>
      </pc:sldChg>
      <pc:sldChg chg="modSp new del">
        <pc:chgData name="joanna smith" userId="74150152f1bd81f8" providerId="Windows Live" clId="Web-{6973BDE8-929E-4A2B-B9C8-AE8FF207FE41}" dt="2026-04-14T08:00:05.275" v="855"/>
        <pc:sldMkLst>
          <pc:docMk/>
          <pc:sldMk cId="4250629341" sldId="261"/>
        </pc:sldMkLst>
        <pc:spChg chg="mod">
          <ac:chgData name="joanna smith" userId="74150152f1bd81f8" providerId="Windows Live" clId="Web-{6973BDE8-929E-4A2B-B9C8-AE8FF207FE41}" dt="2026-04-14T07:56:55.539" v="854" actId="20577"/>
          <ac:spMkLst>
            <pc:docMk/>
            <pc:sldMk cId="4250629341" sldId="261"/>
            <ac:spMk id="2" creationId="{EC32304A-FD2A-44F0-4865-388CB1FECC5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E141C-BFF2-4160-928A-44D337D8BA6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4872879F-DBDA-4E16-B796-3CCE2B59375A}">
      <dgm:prSet/>
      <dgm:spPr/>
      <dgm:t>
        <a:bodyPr/>
        <a:lstStyle/>
        <a:p>
          <a:pPr>
            <a:defRPr cap="all"/>
          </a:pPr>
          <a:r>
            <a:rPr lang="en-US"/>
            <a:t>Skatta din energi 1-10</a:t>
          </a:r>
        </a:p>
      </dgm:t>
    </dgm:pt>
    <dgm:pt modelId="{29EDA0BA-EE6B-4F9A-B0A2-0FE78B75AB05}" type="parTrans" cxnId="{9005B922-F874-4808-83F4-36CAC5889F81}">
      <dgm:prSet/>
      <dgm:spPr/>
      <dgm:t>
        <a:bodyPr/>
        <a:lstStyle/>
        <a:p>
          <a:endParaRPr lang="en-US"/>
        </a:p>
      </dgm:t>
    </dgm:pt>
    <dgm:pt modelId="{37BB6F26-BB74-4A3B-A5FC-D728E11B163C}" type="sibTrans" cxnId="{9005B922-F874-4808-83F4-36CAC5889F81}">
      <dgm:prSet/>
      <dgm:spPr/>
      <dgm:t>
        <a:bodyPr/>
        <a:lstStyle/>
        <a:p>
          <a:endParaRPr lang="en-US"/>
        </a:p>
      </dgm:t>
    </dgm:pt>
    <dgm:pt modelId="{6A168E90-8151-48B1-8071-EF16B4282D40}">
      <dgm:prSet/>
      <dgm:spPr/>
      <dgm:t>
        <a:bodyPr/>
        <a:lstStyle/>
        <a:p>
          <a:pPr>
            <a:defRPr cap="all"/>
          </a:pPr>
          <a:r>
            <a:rPr lang="en-US"/>
            <a:t>Skriv kort vad du gör</a:t>
          </a:r>
        </a:p>
      </dgm:t>
    </dgm:pt>
    <dgm:pt modelId="{4D9F3922-85D0-420C-B6B9-6EC6BF2FC644}" type="parTrans" cxnId="{DFFA7276-15F6-4980-A67F-87A55138C5A2}">
      <dgm:prSet/>
      <dgm:spPr/>
      <dgm:t>
        <a:bodyPr/>
        <a:lstStyle/>
        <a:p>
          <a:endParaRPr lang="en-US"/>
        </a:p>
      </dgm:t>
    </dgm:pt>
    <dgm:pt modelId="{3708971B-5F20-4AE2-8D4A-6E3BA539A1B6}" type="sibTrans" cxnId="{DFFA7276-15F6-4980-A67F-87A55138C5A2}">
      <dgm:prSet/>
      <dgm:spPr/>
      <dgm:t>
        <a:bodyPr/>
        <a:lstStyle/>
        <a:p>
          <a:endParaRPr lang="en-US"/>
        </a:p>
      </dgm:t>
    </dgm:pt>
    <dgm:pt modelId="{6B24FB7D-A2B7-44F4-A0EA-4A8E6005ABAE}">
      <dgm:prSet/>
      <dgm:spPr/>
      <dgm:t>
        <a:bodyPr/>
        <a:lstStyle/>
        <a:p>
          <a:pPr>
            <a:defRPr cap="all"/>
          </a:pPr>
          <a:r>
            <a:rPr lang="en-US"/>
            <a:t>Börja med dag 1</a:t>
          </a:r>
        </a:p>
      </dgm:t>
    </dgm:pt>
    <dgm:pt modelId="{19FA9247-36C8-4C6A-A4FD-B0A23C50CCDA}" type="parTrans" cxnId="{30F4B1D3-664B-4A1C-8420-755DEEE2C999}">
      <dgm:prSet/>
      <dgm:spPr/>
      <dgm:t>
        <a:bodyPr/>
        <a:lstStyle/>
        <a:p>
          <a:endParaRPr lang="en-US"/>
        </a:p>
      </dgm:t>
    </dgm:pt>
    <dgm:pt modelId="{2ED19140-6E4D-4621-8786-25765CC1AF7A}" type="sibTrans" cxnId="{30F4B1D3-664B-4A1C-8420-755DEEE2C999}">
      <dgm:prSet/>
      <dgm:spPr/>
      <dgm:t>
        <a:bodyPr/>
        <a:lstStyle/>
        <a:p>
          <a:endParaRPr lang="en-US"/>
        </a:p>
      </dgm:t>
    </dgm:pt>
    <dgm:pt modelId="{DE543DAB-8A8B-4F79-94A2-BDED442885FA}">
      <dgm:prSet/>
      <dgm:spPr/>
      <dgm:t>
        <a:bodyPr/>
        <a:lstStyle/>
        <a:p>
          <a:pPr>
            <a:defRPr cap="all"/>
          </a:pPr>
          <a:r>
            <a:rPr lang="en-US"/>
            <a:t>När har du mest energi?</a:t>
          </a:r>
        </a:p>
      </dgm:t>
    </dgm:pt>
    <dgm:pt modelId="{A31960D6-3535-4CB8-921B-33A1C448CDC9}" type="parTrans" cxnId="{C3A54C8A-B9DD-4B2C-840E-C2AAC1A508C5}">
      <dgm:prSet/>
      <dgm:spPr/>
      <dgm:t>
        <a:bodyPr/>
        <a:lstStyle/>
        <a:p>
          <a:endParaRPr lang="en-US"/>
        </a:p>
      </dgm:t>
    </dgm:pt>
    <dgm:pt modelId="{0A9662B6-2819-4225-8B23-0D483106ABCE}" type="sibTrans" cxnId="{C3A54C8A-B9DD-4B2C-840E-C2AAC1A508C5}">
      <dgm:prSet/>
      <dgm:spPr/>
      <dgm:t>
        <a:bodyPr/>
        <a:lstStyle/>
        <a:p>
          <a:endParaRPr lang="en-US"/>
        </a:p>
      </dgm:t>
    </dgm:pt>
    <dgm:pt modelId="{BAD222F8-E120-41C8-B00C-C070F3447C01}" type="pres">
      <dgm:prSet presAssocID="{3E4E141C-BFF2-4160-928A-44D337D8BA60}" presName="root" presStyleCnt="0">
        <dgm:presLayoutVars>
          <dgm:dir/>
          <dgm:resizeHandles val="exact"/>
        </dgm:presLayoutVars>
      </dgm:prSet>
      <dgm:spPr/>
    </dgm:pt>
    <dgm:pt modelId="{6B3E73A5-CDA5-4E70-BDF3-D1FA44A41C94}" type="pres">
      <dgm:prSet presAssocID="{4872879F-DBDA-4E16-B796-3CCE2B59375A}" presName="compNode" presStyleCnt="0"/>
      <dgm:spPr/>
    </dgm:pt>
    <dgm:pt modelId="{38F4FD6E-15EE-44A6-BDBD-0D2BE3B73D34}" type="pres">
      <dgm:prSet presAssocID="{4872879F-DBDA-4E16-B796-3CCE2B59375A}" presName="iconBgRect" presStyleLbl="bgShp" presStyleIdx="0" presStyleCnt="4"/>
      <dgm:spPr/>
    </dgm:pt>
    <dgm:pt modelId="{0D8E33E9-E126-42AE-9340-DC0646A18FA8}" type="pres">
      <dgm:prSet presAssocID="{4872879F-DBDA-4E16-B796-3CCE2B59375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16085121-D76D-4FC5-8E65-6DDCCF860659}" type="pres">
      <dgm:prSet presAssocID="{4872879F-DBDA-4E16-B796-3CCE2B59375A}" presName="spaceRect" presStyleCnt="0"/>
      <dgm:spPr/>
    </dgm:pt>
    <dgm:pt modelId="{350A84CD-4927-4E7F-8D80-58B780946850}" type="pres">
      <dgm:prSet presAssocID="{4872879F-DBDA-4E16-B796-3CCE2B59375A}" presName="textRect" presStyleLbl="revTx" presStyleIdx="0" presStyleCnt="4">
        <dgm:presLayoutVars>
          <dgm:chMax val="1"/>
          <dgm:chPref val="1"/>
        </dgm:presLayoutVars>
      </dgm:prSet>
      <dgm:spPr/>
    </dgm:pt>
    <dgm:pt modelId="{01BABE8C-1242-49F3-96C1-A9013E220EFE}" type="pres">
      <dgm:prSet presAssocID="{37BB6F26-BB74-4A3B-A5FC-D728E11B163C}" presName="sibTrans" presStyleCnt="0"/>
      <dgm:spPr/>
    </dgm:pt>
    <dgm:pt modelId="{9EEBDD7F-2C90-479A-B654-21F52F768EEC}" type="pres">
      <dgm:prSet presAssocID="{6A168E90-8151-48B1-8071-EF16B4282D40}" presName="compNode" presStyleCnt="0"/>
      <dgm:spPr/>
    </dgm:pt>
    <dgm:pt modelId="{EC1F303E-2DA4-4F95-8028-C94A67ECA591}" type="pres">
      <dgm:prSet presAssocID="{6A168E90-8151-48B1-8071-EF16B4282D40}" presName="iconBgRect" presStyleLbl="bgShp" presStyleIdx="1" presStyleCnt="4"/>
      <dgm:spPr/>
    </dgm:pt>
    <dgm:pt modelId="{965481C9-5CBA-40E2-950D-D5E2A5F96A24}" type="pres">
      <dgm:prSet presAssocID="{6A168E90-8151-48B1-8071-EF16B4282D40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yertspenna"/>
        </a:ext>
      </dgm:extLst>
    </dgm:pt>
    <dgm:pt modelId="{BE2EE31F-7D21-4BE3-975B-8CA31FE20D75}" type="pres">
      <dgm:prSet presAssocID="{6A168E90-8151-48B1-8071-EF16B4282D40}" presName="spaceRect" presStyleCnt="0"/>
      <dgm:spPr/>
    </dgm:pt>
    <dgm:pt modelId="{BAB5E988-1221-4E1D-88C4-8F4E3E0428F1}" type="pres">
      <dgm:prSet presAssocID="{6A168E90-8151-48B1-8071-EF16B4282D40}" presName="textRect" presStyleLbl="revTx" presStyleIdx="1" presStyleCnt="4">
        <dgm:presLayoutVars>
          <dgm:chMax val="1"/>
          <dgm:chPref val="1"/>
        </dgm:presLayoutVars>
      </dgm:prSet>
      <dgm:spPr/>
    </dgm:pt>
    <dgm:pt modelId="{D62ED676-4836-4DA6-8851-97F3A2CA8BD1}" type="pres">
      <dgm:prSet presAssocID="{3708971B-5F20-4AE2-8D4A-6E3BA539A1B6}" presName="sibTrans" presStyleCnt="0"/>
      <dgm:spPr/>
    </dgm:pt>
    <dgm:pt modelId="{E9881578-3A00-40D3-9006-D5050FD9245A}" type="pres">
      <dgm:prSet presAssocID="{6B24FB7D-A2B7-44F4-A0EA-4A8E6005ABAE}" presName="compNode" presStyleCnt="0"/>
      <dgm:spPr/>
    </dgm:pt>
    <dgm:pt modelId="{4DFC87CD-09FE-46E0-AD72-16E32D02A6AB}" type="pres">
      <dgm:prSet presAssocID="{6B24FB7D-A2B7-44F4-A0EA-4A8E6005ABAE}" presName="iconBgRect" presStyleLbl="bgShp" presStyleIdx="2" presStyleCnt="4"/>
      <dgm:spPr/>
    </dgm:pt>
    <dgm:pt modelId="{30E3C110-650D-4ED6-B7D9-4FF57EDCBA85}" type="pres">
      <dgm:prSet presAssocID="{6B24FB7D-A2B7-44F4-A0EA-4A8E6005ABAE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90019EF7-8A14-42C2-8299-3EA960B01BE9}" type="pres">
      <dgm:prSet presAssocID="{6B24FB7D-A2B7-44F4-A0EA-4A8E6005ABAE}" presName="spaceRect" presStyleCnt="0"/>
      <dgm:spPr/>
    </dgm:pt>
    <dgm:pt modelId="{B85F325C-5FD3-4058-ABFD-DC484530470E}" type="pres">
      <dgm:prSet presAssocID="{6B24FB7D-A2B7-44F4-A0EA-4A8E6005ABAE}" presName="textRect" presStyleLbl="revTx" presStyleIdx="2" presStyleCnt="4">
        <dgm:presLayoutVars>
          <dgm:chMax val="1"/>
          <dgm:chPref val="1"/>
        </dgm:presLayoutVars>
      </dgm:prSet>
      <dgm:spPr/>
    </dgm:pt>
    <dgm:pt modelId="{2E8DD741-406A-4104-8C3D-7790D4574A73}" type="pres">
      <dgm:prSet presAssocID="{2ED19140-6E4D-4621-8786-25765CC1AF7A}" presName="sibTrans" presStyleCnt="0"/>
      <dgm:spPr/>
    </dgm:pt>
    <dgm:pt modelId="{3E9F47DD-5189-4EBF-89A0-4C825B9591BD}" type="pres">
      <dgm:prSet presAssocID="{DE543DAB-8A8B-4F79-94A2-BDED442885FA}" presName="compNode" presStyleCnt="0"/>
      <dgm:spPr/>
    </dgm:pt>
    <dgm:pt modelId="{F26217B3-5A86-4331-9687-D935D7A004FB}" type="pres">
      <dgm:prSet presAssocID="{DE543DAB-8A8B-4F79-94A2-BDED442885FA}" presName="iconBgRect" presStyleLbl="bgShp" presStyleIdx="3" presStyleCnt="4"/>
      <dgm:spPr/>
    </dgm:pt>
    <dgm:pt modelId="{01DE8624-A15C-41AB-8FBA-23770399986D}" type="pres">
      <dgm:prSet presAssocID="{DE543DAB-8A8B-4F79-94A2-BDED442885FA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6AAA2A83-8B12-46ED-9526-018D4915F92C}" type="pres">
      <dgm:prSet presAssocID="{DE543DAB-8A8B-4F79-94A2-BDED442885FA}" presName="spaceRect" presStyleCnt="0"/>
      <dgm:spPr/>
    </dgm:pt>
    <dgm:pt modelId="{844F9089-EAF0-40EE-B2AD-2ADC3D8B1E24}" type="pres">
      <dgm:prSet presAssocID="{DE543DAB-8A8B-4F79-94A2-BDED442885F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005B922-F874-4808-83F4-36CAC5889F81}" srcId="{3E4E141C-BFF2-4160-928A-44D337D8BA60}" destId="{4872879F-DBDA-4E16-B796-3CCE2B59375A}" srcOrd="0" destOrd="0" parTransId="{29EDA0BA-EE6B-4F9A-B0A2-0FE78B75AB05}" sibTransId="{37BB6F26-BB74-4A3B-A5FC-D728E11B163C}"/>
    <dgm:cxn modelId="{0A9B8772-A7EF-4C8F-8365-136E9CCF6189}" type="presOf" srcId="{6A168E90-8151-48B1-8071-EF16B4282D40}" destId="{BAB5E988-1221-4E1D-88C4-8F4E3E0428F1}" srcOrd="0" destOrd="0" presId="urn:microsoft.com/office/officeart/2018/5/layout/IconCircleLabelList"/>
    <dgm:cxn modelId="{DFFA7276-15F6-4980-A67F-87A55138C5A2}" srcId="{3E4E141C-BFF2-4160-928A-44D337D8BA60}" destId="{6A168E90-8151-48B1-8071-EF16B4282D40}" srcOrd="1" destOrd="0" parTransId="{4D9F3922-85D0-420C-B6B9-6EC6BF2FC644}" sibTransId="{3708971B-5F20-4AE2-8D4A-6E3BA539A1B6}"/>
    <dgm:cxn modelId="{22765781-21C5-4F60-9535-39343E964D8B}" type="presOf" srcId="{DE543DAB-8A8B-4F79-94A2-BDED442885FA}" destId="{844F9089-EAF0-40EE-B2AD-2ADC3D8B1E24}" srcOrd="0" destOrd="0" presId="urn:microsoft.com/office/officeart/2018/5/layout/IconCircleLabelList"/>
    <dgm:cxn modelId="{C3A54C8A-B9DD-4B2C-840E-C2AAC1A508C5}" srcId="{3E4E141C-BFF2-4160-928A-44D337D8BA60}" destId="{DE543DAB-8A8B-4F79-94A2-BDED442885FA}" srcOrd="3" destOrd="0" parTransId="{A31960D6-3535-4CB8-921B-33A1C448CDC9}" sibTransId="{0A9662B6-2819-4225-8B23-0D483106ABCE}"/>
    <dgm:cxn modelId="{EA4B8A95-6860-4963-87EE-2E7DA5C87691}" type="presOf" srcId="{3E4E141C-BFF2-4160-928A-44D337D8BA60}" destId="{BAD222F8-E120-41C8-B00C-C070F3447C01}" srcOrd="0" destOrd="0" presId="urn:microsoft.com/office/officeart/2018/5/layout/IconCircleLabelList"/>
    <dgm:cxn modelId="{B37425BD-5DA6-4810-8D6F-9D7D798E63C0}" type="presOf" srcId="{4872879F-DBDA-4E16-B796-3CCE2B59375A}" destId="{350A84CD-4927-4E7F-8D80-58B780946850}" srcOrd="0" destOrd="0" presId="urn:microsoft.com/office/officeart/2018/5/layout/IconCircleLabelList"/>
    <dgm:cxn modelId="{30F4B1D3-664B-4A1C-8420-755DEEE2C999}" srcId="{3E4E141C-BFF2-4160-928A-44D337D8BA60}" destId="{6B24FB7D-A2B7-44F4-A0EA-4A8E6005ABAE}" srcOrd="2" destOrd="0" parTransId="{19FA9247-36C8-4C6A-A4FD-B0A23C50CCDA}" sibTransId="{2ED19140-6E4D-4621-8786-25765CC1AF7A}"/>
    <dgm:cxn modelId="{66B176E0-11E0-49E4-9837-EF1F7C689993}" type="presOf" srcId="{6B24FB7D-A2B7-44F4-A0EA-4A8E6005ABAE}" destId="{B85F325C-5FD3-4058-ABFD-DC484530470E}" srcOrd="0" destOrd="0" presId="urn:microsoft.com/office/officeart/2018/5/layout/IconCircleLabelList"/>
    <dgm:cxn modelId="{A867D098-E187-4733-A572-9D00B4BD88D2}" type="presParOf" srcId="{BAD222F8-E120-41C8-B00C-C070F3447C01}" destId="{6B3E73A5-CDA5-4E70-BDF3-D1FA44A41C94}" srcOrd="0" destOrd="0" presId="urn:microsoft.com/office/officeart/2018/5/layout/IconCircleLabelList"/>
    <dgm:cxn modelId="{1CF09A42-BCAB-4183-B070-F958EC4FA7E6}" type="presParOf" srcId="{6B3E73A5-CDA5-4E70-BDF3-D1FA44A41C94}" destId="{38F4FD6E-15EE-44A6-BDBD-0D2BE3B73D34}" srcOrd="0" destOrd="0" presId="urn:microsoft.com/office/officeart/2018/5/layout/IconCircleLabelList"/>
    <dgm:cxn modelId="{D8C2622F-311F-4E36-BB6B-63CDAF538092}" type="presParOf" srcId="{6B3E73A5-CDA5-4E70-BDF3-D1FA44A41C94}" destId="{0D8E33E9-E126-42AE-9340-DC0646A18FA8}" srcOrd="1" destOrd="0" presId="urn:microsoft.com/office/officeart/2018/5/layout/IconCircleLabelList"/>
    <dgm:cxn modelId="{75C05609-3F0C-42D4-9272-C7DBF11EE94F}" type="presParOf" srcId="{6B3E73A5-CDA5-4E70-BDF3-D1FA44A41C94}" destId="{16085121-D76D-4FC5-8E65-6DDCCF860659}" srcOrd="2" destOrd="0" presId="urn:microsoft.com/office/officeart/2018/5/layout/IconCircleLabelList"/>
    <dgm:cxn modelId="{9BE40C3B-974F-40E2-8B34-99133D88038C}" type="presParOf" srcId="{6B3E73A5-CDA5-4E70-BDF3-D1FA44A41C94}" destId="{350A84CD-4927-4E7F-8D80-58B780946850}" srcOrd="3" destOrd="0" presId="urn:microsoft.com/office/officeart/2018/5/layout/IconCircleLabelList"/>
    <dgm:cxn modelId="{EA6EF8F9-F019-4E73-A338-B58056986857}" type="presParOf" srcId="{BAD222F8-E120-41C8-B00C-C070F3447C01}" destId="{01BABE8C-1242-49F3-96C1-A9013E220EFE}" srcOrd="1" destOrd="0" presId="urn:microsoft.com/office/officeart/2018/5/layout/IconCircleLabelList"/>
    <dgm:cxn modelId="{CAC4E2E7-E23E-41CF-A50E-7C1B90F0B9CC}" type="presParOf" srcId="{BAD222F8-E120-41C8-B00C-C070F3447C01}" destId="{9EEBDD7F-2C90-479A-B654-21F52F768EEC}" srcOrd="2" destOrd="0" presId="urn:microsoft.com/office/officeart/2018/5/layout/IconCircleLabelList"/>
    <dgm:cxn modelId="{731F6ABA-EE36-4E31-9FAD-01C243AD29E0}" type="presParOf" srcId="{9EEBDD7F-2C90-479A-B654-21F52F768EEC}" destId="{EC1F303E-2DA4-4F95-8028-C94A67ECA591}" srcOrd="0" destOrd="0" presId="urn:microsoft.com/office/officeart/2018/5/layout/IconCircleLabelList"/>
    <dgm:cxn modelId="{325EFF19-D85B-414B-BDBA-3D0A221C734C}" type="presParOf" srcId="{9EEBDD7F-2C90-479A-B654-21F52F768EEC}" destId="{965481C9-5CBA-40E2-950D-D5E2A5F96A24}" srcOrd="1" destOrd="0" presId="urn:microsoft.com/office/officeart/2018/5/layout/IconCircleLabelList"/>
    <dgm:cxn modelId="{03160A32-61A6-4DDD-ADEB-927D4922B8C5}" type="presParOf" srcId="{9EEBDD7F-2C90-479A-B654-21F52F768EEC}" destId="{BE2EE31F-7D21-4BE3-975B-8CA31FE20D75}" srcOrd="2" destOrd="0" presId="urn:microsoft.com/office/officeart/2018/5/layout/IconCircleLabelList"/>
    <dgm:cxn modelId="{28EBAD0F-D172-4960-8ABE-557F0850266A}" type="presParOf" srcId="{9EEBDD7F-2C90-479A-B654-21F52F768EEC}" destId="{BAB5E988-1221-4E1D-88C4-8F4E3E0428F1}" srcOrd="3" destOrd="0" presId="urn:microsoft.com/office/officeart/2018/5/layout/IconCircleLabelList"/>
    <dgm:cxn modelId="{08174D08-806A-4567-A295-431A12DE7D54}" type="presParOf" srcId="{BAD222F8-E120-41C8-B00C-C070F3447C01}" destId="{D62ED676-4836-4DA6-8851-97F3A2CA8BD1}" srcOrd="3" destOrd="0" presId="urn:microsoft.com/office/officeart/2018/5/layout/IconCircleLabelList"/>
    <dgm:cxn modelId="{0B83D346-518C-4A05-BE08-5C23F703728A}" type="presParOf" srcId="{BAD222F8-E120-41C8-B00C-C070F3447C01}" destId="{E9881578-3A00-40D3-9006-D5050FD9245A}" srcOrd="4" destOrd="0" presId="urn:microsoft.com/office/officeart/2018/5/layout/IconCircleLabelList"/>
    <dgm:cxn modelId="{E750A3CC-F07A-4FCC-8E65-9EF48FD774CB}" type="presParOf" srcId="{E9881578-3A00-40D3-9006-D5050FD9245A}" destId="{4DFC87CD-09FE-46E0-AD72-16E32D02A6AB}" srcOrd="0" destOrd="0" presId="urn:microsoft.com/office/officeart/2018/5/layout/IconCircleLabelList"/>
    <dgm:cxn modelId="{DD391557-942E-4DE6-8480-83D98FB14199}" type="presParOf" srcId="{E9881578-3A00-40D3-9006-D5050FD9245A}" destId="{30E3C110-650D-4ED6-B7D9-4FF57EDCBA85}" srcOrd="1" destOrd="0" presId="urn:microsoft.com/office/officeart/2018/5/layout/IconCircleLabelList"/>
    <dgm:cxn modelId="{0A91C08F-7E10-42DC-B711-4A6B42AFE357}" type="presParOf" srcId="{E9881578-3A00-40D3-9006-D5050FD9245A}" destId="{90019EF7-8A14-42C2-8299-3EA960B01BE9}" srcOrd="2" destOrd="0" presId="urn:microsoft.com/office/officeart/2018/5/layout/IconCircleLabelList"/>
    <dgm:cxn modelId="{A73C3F67-196B-490D-8837-158C80B6BAAE}" type="presParOf" srcId="{E9881578-3A00-40D3-9006-D5050FD9245A}" destId="{B85F325C-5FD3-4058-ABFD-DC484530470E}" srcOrd="3" destOrd="0" presId="urn:microsoft.com/office/officeart/2018/5/layout/IconCircleLabelList"/>
    <dgm:cxn modelId="{B417D7FD-9C99-4486-A3CB-253A38457814}" type="presParOf" srcId="{BAD222F8-E120-41C8-B00C-C070F3447C01}" destId="{2E8DD741-406A-4104-8C3D-7790D4574A73}" srcOrd="5" destOrd="0" presId="urn:microsoft.com/office/officeart/2018/5/layout/IconCircleLabelList"/>
    <dgm:cxn modelId="{0DB05F82-D8F9-4908-B1F5-DD9CADD4CC66}" type="presParOf" srcId="{BAD222F8-E120-41C8-B00C-C070F3447C01}" destId="{3E9F47DD-5189-4EBF-89A0-4C825B9591BD}" srcOrd="6" destOrd="0" presId="urn:microsoft.com/office/officeart/2018/5/layout/IconCircleLabelList"/>
    <dgm:cxn modelId="{DE62960A-55F3-4052-B11E-A8737651B799}" type="presParOf" srcId="{3E9F47DD-5189-4EBF-89A0-4C825B9591BD}" destId="{F26217B3-5A86-4331-9687-D935D7A004FB}" srcOrd="0" destOrd="0" presId="urn:microsoft.com/office/officeart/2018/5/layout/IconCircleLabelList"/>
    <dgm:cxn modelId="{418D95B8-282F-4E5E-B519-BFFE6F8A1B99}" type="presParOf" srcId="{3E9F47DD-5189-4EBF-89A0-4C825B9591BD}" destId="{01DE8624-A15C-41AB-8FBA-23770399986D}" srcOrd="1" destOrd="0" presId="urn:microsoft.com/office/officeart/2018/5/layout/IconCircleLabelList"/>
    <dgm:cxn modelId="{9CEEFEC8-1195-4F33-8863-EC77E740F032}" type="presParOf" srcId="{3E9F47DD-5189-4EBF-89A0-4C825B9591BD}" destId="{6AAA2A83-8B12-46ED-9526-018D4915F92C}" srcOrd="2" destOrd="0" presId="urn:microsoft.com/office/officeart/2018/5/layout/IconCircleLabelList"/>
    <dgm:cxn modelId="{E3D9C782-A550-4611-AFD1-9E202E4FE493}" type="presParOf" srcId="{3E9F47DD-5189-4EBF-89A0-4C825B9591BD}" destId="{844F9089-EAF0-40EE-B2AD-2ADC3D8B1E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4FD6E-15EE-44A6-BDBD-0D2BE3B73D34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E33E9-E126-42AE-9340-DC0646A18FA8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A84CD-4927-4E7F-8D80-58B780946850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Skatta din energi 1-10</a:t>
          </a:r>
        </a:p>
      </dsp:txBody>
      <dsp:txXfrm>
        <a:off x="100682" y="2684598"/>
        <a:ext cx="2370489" cy="720000"/>
      </dsp:txXfrm>
    </dsp:sp>
    <dsp:sp modelId="{EC1F303E-2DA4-4F95-8028-C94A67ECA591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481C9-5CBA-40E2-950D-D5E2A5F96A24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5E988-1221-4E1D-88C4-8F4E3E0428F1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Skriv kort vad du gör</a:t>
          </a:r>
        </a:p>
      </dsp:txBody>
      <dsp:txXfrm>
        <a:off x="2886007" y="2684598"/>
        <a:ext cx="2370489" cy="720000"/>
      </dsp:txXfrm>
    </dsp:sp>
    <dsp:sp modelId="{4DFC87CD-09FE-46E0-AD72-16E32D02A6AB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3C110-650D-4ED6-B7D9-4FF57EDCBA85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F325C-5FD3-4058-ABFD-DC484530470E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Börja med dag 1</a:t>
          </a:r>
        </a:p>
      </dsp:txBody>
      <dsp:txXfrm>
        <a:off x="5671332" y="2684598"/>
        <a:ext cx="2370489" cy="720000"/>
      </dsp:txXfrm>
    </dsp:sp>
    <dsp:sp modelId="{F26217B3-5A86-4331-9687-D935D7A004FB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E8624-A15C-41AB-8FBA-23770399986D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F9089-EAF0-40EE-B2AD-2ADC3D8B1E24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När har du mest energi?</a:t>
          </a:r>
        </a:p>
      </dsp:txBody>
      <dsp:txXfrm>
        <a:off x="8456657" y="2684598"/>
        <a:ext cx="23704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HJÄRNTRYGG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600"/>
              <a:t>Lär känna din energi</a:t>
            </a:r>
            <a:endParaRPr lang="sv-SE" sz="3600" dirty="0"/>
          </a:p>
          <a:p>
            <a:r>
              <a:rPr lang="sv-SE" sz="3600"/>
              <a:t>En enkel start</a:t>
            </a:r>
            <a:endParaRPr lang="sv-SE" sz="3600" dirty="0"/>
          </a:p>
          <a:p>
            <a:endParaRPr lang="sv-SE" sz="3600" dirty="0"/>
          </a:p>
          <a:p>
            <a:r>
              <a:rPr lang="sv-SE" sz="3600" b="1"/>
              <a:t>Joanna Smith</a:t>
            </a:r>
          </a:p>
          <a:p>
            <a:r>
              <a:rPr lang="sv-SE" sz="3600"/>
              <a:t>Nurse coach Sweden</a:t>
            </a:r>
          </a:p>
        </p:txBody>
      </p:sp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26AC795-AEA3-CBB1-5293-89827AFF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Välkommen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E15EC7-B203-541F-2B41-8D19D2FE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200"/>
              <a:t>Du behöver inte göra allting rätt.</a:t>
            </a:r>
          </a:p>
          <a:p>
            <a:endParaRPr lang="sv-SE" sz="2200"/>
          </a:p>
          <a:p>
            <a:r>
              <a:rPr lang="sv-SE" sz="2200"/>
              <a:t>Börja bara lägga märke till din energi.</a:t>
            </a:r>
          </a:p>
          <a:p>
            <a:endParaRPr lang="sv-SE" sz="2200"/>
          </a:p>
          <a:p>
            <a:r>
              <a:rPr lang="sv-SE" sz="2200"/>
              <a:t>Små insikter kan </a:t>
            </a:r>
            <a:r>
              <a:rPr lang="sv-SE" sz="2200" b="1"/>
              <a:t>göra stor skillnad. </a:t>
            </a:r>
          </a:p>
        </p:txBody>
      </p:sp>
      <p:pic>
        <p:nvPicPr>
          <p:cNvPr id="4" name="Bildobjekt 3" descr="En bild som visar kontorsvaror, person, Kontorsinstrument, nagel&#10;&#10;AI-genererat innehåll kan vara felaktigt.">
            <a:extLst>
              <a:ext uri="{FF2B5EF4-FFF2-40B4-BE49-F238E27FC236}">
                <a16:creationId xmlns:a16="http://schemas.microsoft.com/office/drawing/2014/main" id="{7BAB75B4-302A-A207-0697-CF9509ECE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4" r="26383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88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01BCC3-D65A-443F-6873-DDD0FF9E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/>
              <a:t>Man kan ändra på en vana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3CFFDA-6645-FA22-A7D4-D493DFBF8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sv-SE" b="1" dirty="0"/>
              <a:t>Vi är vana att planera våra dagar efter tid- men med hjärntrötthet </a:t>
            </a:r>
            <a:r>
              <a:rPr lang="sv-SE" b="1"/>
              <a:t>fungerar inte det alltid</a:t>
            </a: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/>
              <a:t>Energin varierar under dagen</a:t>
            </a:r>
            <a:endParaRPr lang="sv-SE" b="1" dirty="0"/>
          </a:p>
          <a:p>
            <a:pPr marL="0" indent="0">
              <a:buNone/>
            </a:pPr>
            <a:r>
              <a:rPr lang="sv-SE" b="1"/>
              <a:t>Och det är helt normalt</a:t>
            </a: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/>
              <a:t>Det viktiga är inte att göra mindre</a:t>
            </a:r>
            <a:endParaRPr lang="sv-SE" b="1" dirty="0"/>
          </a:p>
          <a:p>
            <a:pPr marL="0" indent="0">
              <a:buNone/>
            </a:pPr>
            <a:r>
              <a:rPr lang="sv-SE" b="1"/>
              <a:t>Utan att använda energin smartare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95852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5878FD1-4F1E-0AFC-1319-85F67E3C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sv-SE" sz="4000">
                <a:solidFill>
                  <a:srgbClr val="FFFFFF"/>
                </a:solidFill>
              </a:rPr>
              <a:t>Så använder du kalendern-</a:t>
            </a:r>
          </a:p>
        </p:txBody>
      </p:sp>
      <p:graphicFrame>
        <p:nvGraphicFramePr>
          <p:cNvPr id="47" name="Platshållare för innehåll 2">
            <a:extLst>
              <a:ext uri="{FF2B5EF4-FFF2-40B4-BE49-F238E27FC236}">
                <a16:creationId xmlns:a16="http://schemas.microsoft.com/office/drawing/2014/main" id="{38251D04-88D8-A4B5-1C5E-ECFA69F13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3599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78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B087128-FBD9-1059-CAC8-DDED1118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713158"/>
            <a:ext cx="7080738" cy="39741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sv-SE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Min dag - lär känna din energi</a:t>
            </a:r>
            <a:br>
              <a:rPr lang="sv-SE" sz="2400" b="1" dirty="0"/>
            </a:br>
            <a:br>
              <a:rPr lang="sv-SE" sz="24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Morgon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Energi(1-10)- hur känns det i kroppen?____________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Vad gör jag?_______________________________________</a:t>
            </a:r>
            <a:br>
              <a:rPr lang="sv-SE" sz="2000" b="1" dirty="0"/>
            </a:b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Lunch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Energi(1-10)-hur känns det i kroppen? ____________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Vad gör jag?_______________________________________</a:t>
            </a:r>
            <a:br>
              <a:rPr lang="sv-SE" sz="2000" b="1" dirty="0"/>
            </a:b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Eftermiddag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Energi ( 1-10)- hur känns det i kroppen?____________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Vad gör jag?_______________________________________</a:t>
            </a:r>
            <a:br>
              <a:rPr lang="sv-SE" sz="2000" b="1" dirty="0"/>
            </a:b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Kväll</a:t>
            </a:r>
            <a:br>
              <a:rPr lang="sv-SE" sz="2000" b="1" dirty="0"/>
            </a:br>
            <a:r>
              <a:rPr lang="sv-SE" sz="2000" b="1">
                <a:solidFill>
                  <a:schemeClr val="bg1">
                    <a:lumMod val="95000"/>
                    <a:lumOff val="5000"/>
                  </a:schemeClr>
                </a:solidFill>
              </a:rPr>
              <a:t>Energi(1-10) -hur känns det i kroppen? ___________</a:t>
            </a:r>
            <a:br>
              <a:rPr lang="sv-SE" sz="2000" b="1" dirty="0"/>
            </a:br>
            <a:r>
              <a:rPr lang="sv-SE" sz="2000" b="1">
                <a:solidFill>
                  <a:schemeClr val="bg1">
                    <a:lumMod val="95000"/>
                    <a:lumOff val="5000"/>
                  </a:schemeClr>
                </a:solidFill>
              </a:rPr>
              <a:t>Vad gör jag?_______________________________________</a:t>
            </a:r>
            <a:br>
              <a:rPr lang="sv-SE" sz="2000" b="1" dirty="0"/>
            </a:br>
            <a:br>
              <a:rPr lang="sv-SE" sz="2000" b="1" dirty="0"/>
            </a:b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Använd samma sida varje dag, skriv ut flera kopior. </a:t>
            </a:r>
            <a:br>
              <a:rPr lang="sv-SE" sz="2000" b="1" dirty="0"/>
            </a:br>
            <a:br>
              <a:rPr lang="sv-SE" sz="2000" b="1" dirty="0"/>
            </a:br>
            <a:r>
              <a:rPr lang="sv-SE" sz="2000" b="1">
                <a:solidFill>
                  <a:schemeClr val="bg1">
                    <a:lumMod val="95000"/>
                    <a:lumOff val="5000"/>
                  </a:schemeClr>
                </a:solidFill>
              </a:rPr>
              <a:t>7-10= bra energi- gör det som kräver mer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4-6= ta det lugnt</a:t>
            </a:r>
            <a:br>
              <a:rPr lang="sv-SE" sz="2000" b="1" dirty="0"/>
            </a:br>
            <a:r>
              <a:rPr lang="sv-SE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1-3= låg nergi-vila eller gör något enkelt</a:t>
            </a:r>
            <a:br>
              <a:rPr lang="sv-SE" sz="2000" b="1" dirty="0"/>
            </a:br>
            <a:br>
              <a:rPr lang="sv-SE" sz="2000" b="1" dirty="0"/>
            </a:br>
            <a:endParaRPr lang="sv-SE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0FA786-EB63-7107-DA07-AF0B50F2D9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95438"/>
            <a:ext cx="10515600" cy="45815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 b="1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0903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blomma, frangipani, golv, rosa&#10;&#10;AI-genererat innehåll kan vara felaktigt.">
            <a:extLst>
              <a:ext uri="{FF2B5EF4-FFF2-40B4-BE49-F238E27FC236}">
                <a16:creationId xmlns:a16="http://schemas.microsoft.com/office/drawing/2014/main" id="{BF740AF0-92DC-0A88-A76D-1DAB6A56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3" r="9091" b="12728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A7DD1BB-8C1F-9832-F26C-88814CE1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Ta hand om din </a:t>
            </a:r>
            <a:r>
              <a:rPr lang="en-US" sz="4800" err="1">
                <a:solidFill>
                  <a:schemeClr val="bg1"/>
                </a:solidFill>
              </a:rPr>
              <a:t>energi</a:t>
            </a:r>
            <a:r>
              <a:rPr lang="en-US" sz="4800" dirty="0">
                <a:solidFill>
                  <a:schemeClr val="bg1"/>
                </a:solidFill>
              </a:rPr>
              <a:t>- den </a:t>
            </a:r>
            <a:r>
              <a:rPr lang="en-US" sz="4800" err="1">
                <a:solidFill>
                  <a:schemeClr val="bg1"/>
                </a:solidFill>
              </a:rPr>
              <a:t>är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err="1">
                <a:solidFill>
                  <a:schemeClr val="bg1"/>
                </a:solidFill>
              </a:rPr>
              <a:t>värdefull</a:t>
            </a:r>
            <a:r>
              <a:rPr lang="en-US" sz="4800">
                <a:solidFill>
                  <a:schemeClr val="bg1"/>
                </a:solidFill>
              </a:rPr>
              <a:t>.</a:t>
            </a:r>
            <a:br>
              <a:rPr lang="en-US" sz="4800" dirty="0"/>
            </a:br>
            <a:br>
              <a:rPr lang="en-US" sz="4800" dirty="0"/>
            </a:br>
            <a:br>
              <a:rPr lang="en-US" sz="4100" dirty="0"/>
            </a:br>
            <a:r>
              <a:rPr lang="en-US" sz="4100" b="1">
                <a:solidFill>
                  <a:schemeClr val="bg1"/>
                </a:solidFill>
              </a:rPr>
              <a:t>Joanna Smith</a:t>
            </a:r>
            <a:br>
              <a:rPr lang="en-US" sz="4100" b="1" dirty="0"/>
            </a:br>
            <a:r>
              <a:rPr lang="en-US" sz="4100">
                <a:solidFill>
                  <a:schemeClr val="bg1"/>
                </a:solidFill>
              </a:rPr>
              <a:t>Nurse Coach Sweden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3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Bredbild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7" baseType="lpstr">
      <vt:lpstr>Office-tema</vt:lpstr>
      <vt:lpstr>HJÄRNTRYGG </vt:lpstr>
      <vt:lpstr>Välkommen </vt:lpstr>
      <vt:lpstr>Man kan ändra på en vana</vt:lpstr>
      <vt:lpstr>Så använder du kalendern-</vt:lpstr>
      <vt:lpstr>Min dag - lär känna din energi  Morgon Energi(1-10)- hur känns det i kroppen?____________ Vad gör jag?_______________________________________  Lunch Energi(1-10)-hur känns det i kroppen? ____________ Vad gör jag?_______________________________________  Eftermiddag Energi ( 1-10)- hur känns det i kroppen?____________ Vad gör jag?_______________________________________  Kväll Energi(1-10) -hur känns det i kroppen? ___________ Vad gör jag?_______________________________________   Använd samma sida varje dag, skriv ut flera kopior.   7-10= bra energi- gör det som kräver mer 4-6= ta det lugnt 1-3= låg nergi-vila eller gör något enkelt  </vt:lpstr>
      <vt:lpstr>Ta hand om din energi- den är värdefull.   Joanna Smith Nurse Coach Sweden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208</cp:revision>
  <dcterms:created xsi:type="dcterms:W3CDTF">2026-04-14T07:08:09Z</dcterms:created>
  <dcterms:modified xsi:type="dcterms:W3CDTF">2026-04-14T08:17:44Z</dcterms:modified>
</cp:coreProperties>
</file>